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0.28879310344827591</c:v>
                </c:pt>
                <c:pt idx="1">
                  <c:v>0.71120689655172409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7.0817735549613952</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0.10438844799764713</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0.48210057636683246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0.13440603625360126</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1.4031798758158205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0.13440603625360037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9.693448235225155E-2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7.6557896474835347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0.12365767342702227</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0.14550265304516419</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1.519026974693011</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0.1455026530451633</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0.20972848055261384</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6.5077574624392556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7.1338478327965289</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0.23926826349077412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8.1936628043949966E-2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0.85540672702039444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8.1936628043949966E-2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0.29389822590266945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8.8076204162427452E-2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7.1991993430954828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0.15274323268026269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0.1110651748539313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1.1595046071067117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0.1110651748539313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0.2876946094630588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6.8773840184112203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0.32259236660519353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9.0536284375113851E-2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0.94518591431859811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9.0536284375113851E-2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0.32474430535990617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4.5718260560471791E-2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7.70826724158937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8.0680963246199333E-2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0.25740654267000274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7.1763019589699439E-2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0.74919570372603417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7.1763019589699439E-2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0.25740654267000362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0.22723145307058346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7.5120957534746378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0.23661901190633561</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0.24312127165741959</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6.7780392835590675E-2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0.7076176476355549</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6.7780392835590675E-2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0.24312127165742048</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7.4550532190590602E-2</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8.7380592917113198</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0.23233189766008522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9.223746549131917E-2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0.96294600288245302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9.2237465491321835E-2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0.16495400919730141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4.7680813484971436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0.2134831460674157</c:v>
                </c:pt>
                <c:pt idx="1">
                  <c:v>0.24719101123595499</c:v>
                </c:pt>
                <c:pt idx="2">
                  <c:v>0.29962546816479402</c:v>
                </c:pt>
                <c:pt idx="3">
                  <c:v>0.23970037453183521</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0.17273007517058048</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0.10444032016751414</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1.0903420677201279</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0.10444032016751414</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0.37461664633642044</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5.637171606177116E-2</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7.0936411584210033</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0.13376473185482229</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0.152636637652666</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1.5935047579433013</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0.152636637652666</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9.5991088493750709E-2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6.7016309906392557</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0.22728261941745931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0.34312959721160929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9.5661966285256916E-2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0.99869730343936425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9.5661966285256916E-2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0.31447941188851392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7.3019282921430611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0.16098086988056526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8.4520225949621164E-2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0.88237912118874107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8.4520225949621164E-2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0.30316532486743597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0.45280320283928699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7.4131427648474739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0.11081767627581929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0.12281335931249604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1.2821539796283945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0.12281335931249693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0.13120714723565285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7.4009980231669807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0.11229349629510654</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0.47790601428578849</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0.13323662370615796</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1.3909713753731623</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0.13323662370615796</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0.47790601428578938</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0.12094155550705477</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6.6737249877223341</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0.11010138141183035</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0.14688728756016811</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1.5334823618241957</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0.14688728756016722</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0.1028636446815554</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6.5444521339357378</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9.3036804708704679E-2</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0.3158954331812982</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8.8069284970540451E-2</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0.91943079189526067</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8.8069284970541339E-2</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0.31589543318129643</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9.6141714693263935E-2</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7.7905300231213701</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0.42322097378277151</c:v>
                </c:pt>
                <c:pt idx="1">
                  <c:v>0.56554307116104874</c:v>
                </c:pt>
                <c:pt idx="2">
                  <c:v>0</c:v>
                </c:pt>
                <c:pt idx="3">
                  <c:v>1.123595505617978E-2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0.23054004438595754</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9.604609724123403E-2</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1.002707575910228</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9.6046097241233142E-2</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0.22037194031326202</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8.2779962741739599</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0.31095474671193113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0.30375579311485268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8.4684844082349109E-2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0.8840977110488204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8.4684844082349997E-2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0.3037557931148509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0.10079440796590511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8.8530181514924102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8.6191628482827483</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0.11619521005098932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9.7385804382613017E-2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1.0166939276594995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2.9447529698778396E-2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8.6191628482827483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0.60078669345926006</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0.5295463305684649</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0.14763355779560206</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1.5412733167951918</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0.1476335577956025</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0.5295463305684649</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0.54384459921872441</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5.1615798621289191</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9.5435784449699135E-2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0.63469614886910009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0.17694854098247337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1.8473175661031922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0.17694854098247426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0.34679639009431629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6.2885587837185311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7.2566674825756392</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0.1125611422165389</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0.65053485062096383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0.18136425261242906</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1.8934169666157405</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0.18136425261242906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0.65053485062096339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0.15606849675589629</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5.4104193995269192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0.36920636171570553</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0.27879027854444693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7.772464527543832E-2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0.81143422680539334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7.772464527543832E-2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0.23502633085569258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9.1029155656243592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0.93632958801498123</c:v>
                </c:pt>
                <c:pt idx="1">
                  <c:v>3.3707865168539318E-2</c:v>
                </c:pt>
                <c:pt idx="2">
                  <c:v>3.7453183520599251E-3</c:v>
                </c:pt>
                <c:pt idx="3">
                  <c:v>1.4981273408239701E-2</c:v>
                </c:pt>
                <c:pt idx="4">
                  <c:v>3.7453183520599251E-3</c:v>
                </c:pt>
                <c:pt idx="5">
                  <c:v>7.4906367041198511E-3</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4.6396144535374084</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0.103171403950862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1.4471681212286069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0.13861952720339499</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0.43902912471823408</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3.3675125622162092</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0.32806675693924015</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0.1230739298985728</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1.2848742994354749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0.12307392989857213</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0.3020586073215572</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2.574886861361227</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0.25754652289263502</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0.16541661456940782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1.7269258967761463</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0.16541661456940915</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7.7814123152470493E-2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5.3087869499828626</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0.29225134710575684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0.12613203260824291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1.31680045617661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0.12613203260824335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0.45242257947418008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9.7013618833035054E-3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5.7021149149402719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0.19662284627494842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0.33836962342439492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9.4334921181448372E-2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0.98484314155894381</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9.4334921181448372E-2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0.33836962342439492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2.6288175550673643E-2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6.2447709791864741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0.20788752603839189</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0.17231331161945507</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1.7989264317220908</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0.17231331161945462</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0.28540417724985279</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6.0287771971636346</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0.15650061833653783</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0.40832610274866799</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0.1138382645856244</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1.1884552689504959</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0.11383826458562307</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0.40832610274866799</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8.4438746218897798E-2</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5.3078642174921544</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8.4627501408538812</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0.39922480620155038</c:v>
                </c:pt>
                <c:pt idx="1">
                  <c:v>7.7519379844961248E-3</c:v>
                </c:pt>
                <c:pt idx="2">
                  <c:v>0.51162790697674421</c:v>
                </c:pt>
                <c:pt idx="3">
                  <c:v>0</c:v>
                </c:pt>
                <c:pt idx="4">
                  <c:v>7.7519379844961248E-3</c:v>
                </c:pt>
                <c:pt idx="5">
                  <c:v>7.7519379844961248E-3</c:v>
                </c:pt>
                <c:pt idx="6">
                  <c:v>0</c:v>
                </c:pt>
                <c:pt idx="7">
                  <c:v>5.0387596899224812E-2</c:v>
                </c:pt>
                <c:pt idx="8">
                  <c:v>1.550387596899225E-2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0.17550537654730647</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7.8335145006943385E-2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0.81780775705237563</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7.8335145006944273E-2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0.28098007805520098</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4.4510982652955278E-2</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8.3983282529149381</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0.2554620674048893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7.8688336464911579E-2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0.82149502557056397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7.8688336464912467E-2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0.12159487795728907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8.5271720287928225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7.2178979180186946</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0.19696314678413618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8.7938733390896751E-2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0.91806785199748475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8.7938733390896751E-2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0.28909053410643626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7.2178979180186946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3.174838136712383</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0.1500206317097561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0.16589050309913977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1.731873225533354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0.16589050309913977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0.59503210858014555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0.13134600284136599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3.174838136712383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7.6525554111403853</c:v>
                </c:pt>
                <c:pt idx="1">
                  <c:v>8.0820842536875599</c:v>
                </c:pt>
                <c:pt idx="2">
                  <c:v>6.5077574624392556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7.1002051440928513</c:v>
                </c:pt>
                <c:pt idx="1">
                  <c:v>7.8020871876670501</c:v>
                </c:pt>
                <c:pt idx="2">
                  <c:v>7.6557896474835347</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7.2737063851736226</c:v>
                </c:pt>
                <c:pt idx="1">
                  <c:v>7.4686180965999966</c:v>
                </c:pt>
                <c:pt idx="2">
                  <c:v>7.5120957534746378</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7.5356361202371636</c:v>
                </c:pt>
                <c:pt idx="1">
                  <c:v>7.70826724158937</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c:v>
                </c:pt>
                <c:pt idx="1">
                  <c:v>10</c:v>
                </c:pt>
                <c:pt idx="2">
                  <c:v>4</c:v>
                </c:pt>
                <c:pt idx="3">
                  <c:v>17</c:v>
                </c:pt>
                <c:pt idx="4">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6.5469584840855388</c:v>
                </c:pt>
                <c:pt idx="1">
                  <c:v>6.5067776953792746</c:v>
                </c:pt>
                <c:pt idx="2">
                  <c:v>6.8773840184112203</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6.5026394629312261</c:v>
                </c:pt>
                <c:pt idx="1">
                  <c:v>7.1804872415162784</c:v>
                </c:pt>
                <c:pt idx="2">
                  <c:v>7.1991993430954828</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5.2023890939527533</c:v>
                </c:pt>
                <c:pt idx="1">
                  <c:v>5.0046088733891452</c:v>
                </c:pt>
                <c:pt idx="2">
                  <c:v>4.7680813484971436</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7.225075639936251</c:v>
                </c:pt>
                <c:pt idx="1">
                  <c:v>7.3019282921430611</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6.6133620762438214</c:v>
                </c:pt>
                <c:pt idx="1">
                  <c:v>6.7695843102522808</c:v>
                </c:pt>
                <c:pt idx="2">
                  <c:v>6.7016309906392557</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6.5678326967307754</c:v>
                </c:pt>
                <c:pt idx="1">
                  <c:v>6.818929398500881</c:v>
                </c:pt>
                <c:pt idx="2">
                  <c:v>7.0936411584210033</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8.7568474608223923</c:v>
                </c:pt>
                <c:pt idx="1">
                  <c:v>8.6191628482827483</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9.1374839649815343</c:v>
                </c:pt>
                <c:pt idx="1">
                  <c:v>8.6913862005869529</c:v>
                </c:pt>
                <c:pt idx="2">
                  <c:v>9.1029155656243592</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5.2161821881444359</c:v>
                </c:pt>
                <c:pt idx="1">
                  <c:v>5.9303964090598607</c:v>
                </c:pt>
                <c:pt idx="2">
                  <c:v>5.7021149149402719</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5.5261059448210634</c:v>
                </c:pt>
                <c:pt idx="1">
                  <c:v>5.2210271179885064</c:v>
                </c:pt>
                <c:pt idx="2">
                  <c:v>5.3087869499828626</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20</c:v>
                </c:pt>
                <c:pt idx="2">
                  <c:v>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2.40750598498812</c:v>
                </c:pt>
                <c:pt idx="1">
                  <c:v>2.433689395990982</c:v>
                </c:pt>
                <c:pt idx="2">
                  <c:v>2.574886861361227</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6.3889945181986381</c:v>
                </c:pt>
                <c:pt idx="1">
                  <c:v>6.6491299265153776</c:v>
                </c:pt>
                <c:pt idx="2">
                  <c:v>6.2447709791864741</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5.0176206577446161</c:v>
                </c:pt>
                <c:pt idx="1">
                  <c:v>5.2762427650970878</c:v>
                </c:pt>
                <c:pt idx="2">
                  <c:v>5.3078642174921544</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8.1085074040782104</c:v>
                </c:pt>
                <c:pt idx="1">
                  <c:v>8.5923017552425538</c:v>
                </c:pt>
                <c:pt idx="2">
                  <c:v>8.5271720287928225</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8.2470398060907062</c:v>
                </c:pt>
                <c:pt idx="1">
                  <c:v>8.1285749178388063</c:v>
                </c:pt>
                <c:pt idx="2">
                  <c:v>8.3983282529149381</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7.1673211079092196</c:v>
                </c:pt>
                <c:pt idx="1">
                  <c:v>7.1819700429031181</c:v>
                </c:pt>
                <c:pt idx="2">
                  <c:v>7.2178979180186946</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3.1322302094838999</c:v>
                </c:pt>
                <c:pt idx="1">
                  <c:v>3.3019400666587342</c:v>
                </c:pt>
                <c:pt idx="2">
                  <c:v>3.174838136712383</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7.4009980231669807</c:v>
                </c:pt>
                <c:pt idx="1">
                  <c:v>8.6191628482827483</c:v>
                </c:pt>
                <c:pt idx="2">
                  <c:v>5.4104193995269192</c:v>
                </c:pt>
                <c:pt idx="3">
                  <c:v>4.7680813484971436</c:v>
                </c:pt>
                <c:pt idx="4">
                  <c:v>2.574886861361227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8.0753630589356398</c:v>
                </c:pt>
                <c:pt idx="1">
                  <c:v>8.686810587155426</c:v>
                </c:pt>
                <c:pt idx="2">
                  <c:v>5.4288944625672251</c:v>
                </c:pt>
                <c:pt idx="3">
                  <c:v>4.6670524639288784</c:v>
                </c:pt>
                <c:pt idx="4">
                  <c:v>2.4044777889390949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7.4131427648474739</c:v>
                </c:pt>
                <c:pt idx="1">
                  <c:v>6.0287771971636346</c:v>
                </c:pt>
                <c:pt idx="2">
                  <c:v>5.3087869499828626</c:v>
                </c:pt>
                <c:pt idx="3">
                  <c:v>6.6737249877223341</c:v>
                </c:pt>
                <c:pt idx="4">
                  <c:v>6.2885587837185311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6.1314644505967593</c:v>
                </c:pt>
                <c:pt idx="1">
                  <c:v>4.9353557115574294</c:v>
                </c:pt>
                <c:pt idx="2">
                  <c:v>4.2576076824257871</c:v>
                </c:pt>
                <c:pt idx="3">
                  <c:v>5.6369452177380399</c:v>
                </c:pt>
                <c:pt idx="4">
                  <c:v>5.2617992310521879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0010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NQL | NAVIGO Health and Social Care CIC</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7125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NQL | NAVIGO Health and Social Care CIC</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87125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NQL | NAVIGO Health and Social Care CIC</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NAVIGO Health and Social Care CIC</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639736694"/>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94702055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Did your NHS mental health team involve you in a plan for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Q32_1. In the last 12 months, did your NHS mental health team give you any help or advice with finding support for…Joining a group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687726851"/>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Have you been given a diagnosis for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Q25.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2238275961"/>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NAVIGO Health and Social Care CIC</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Your care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involved in a plan for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in accessing care: </a:t>
            </a:r>
            <a:r>
              <a:rPr kumimoji="0" lang="en-GB" sz="1400" b="0" i="0" u="none" strike="noStrike" kern="1200" cap="none" spc="0" normalizeH="0" baseline="0" noProof="0">
                <a:ln>
                  <a:noFill/>
                </a:ln>
                <a:solidFill>
                  <a:prstClr val="black"/>
                </a:solidFill>
                <a:effectLst/>
                <a:uLnTx/>
                <a:uFillTx/>
                <a:latin typeface="Arial"/>
                <a:ea typeface="+mj-ea"/>
                <a:cs typeface="+mj-cs"/>
              </a:rPr>
              <a:t>support provided met service users'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lang="en-GB" sz="1400" b="0">
                <a:solidFill>
                  <a:prstClr val="black"/>
                </a:solidFill>
                <a:latin typeface="Arial"/>
              </a:rPr>
              <a:t>service users being given help or advice with finding support for joining a group</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 </a:t>
            </a:r>
            <a:r>
              <a:rPr lang="en-GB" sz="1400" b="0">
                <a:solidFill>
                  <a:prstClr val="black"/>
                </a:solidFill>
                <a:latin typeface="Arial"/>
              </a:rPr>
              <a:t>what will happen if they stop taking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support: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getting help needed when they last contacted crisis support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a diagnosis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Psychological therapies: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having enough privacy to talk comfortably during therapies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access: </a:t>
            </a:r>
            <a:r>
              <a:rPr lang="en-GB" sz="1400" b="0" noProof="0">
                <a:solidFill>
                  <a:prstClr val="black"/>
                </a:solidFill>
                <a:latin typeface="Arial"/>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Mental health team: </a:t>
            </a:r>
            <a:r>
              <a:rPr lang="en-GB" sz="1400" b="0">
                <a:solidFill>
                  <a:prstClr val="black"/>
                </a:solidFill>
                <a:latin typeface="Arial"/>
              </a:rPr>
              <a:t>service users repeating their mental health history to staff</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being given help or advice with finding support for finding or keeping work</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20629297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360850774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473253600"/>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3629060871"/>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37803476"/>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47152941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7474954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069005790"/>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815932649"/>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006084291"/>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55347944"/>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183526185"/>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927018546"/>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2501946359"/>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607071742"/>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45664231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731947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1571353318"/>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1824762934"/>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468654301"/>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24006247"/>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500997621"/>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3464796500"/>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1279565884"/>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96006908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844558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1210955047"/>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4113846408"/>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1319700717"/>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733613787"/>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464183557"/>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46223030"/>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48176359"/>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51561036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09482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84405302"/>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3599057"/>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281965352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307595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280973515"/>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174872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29238146"/>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62701483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129173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968921231"/>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428893671"/>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915088196"/>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76220843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810007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4202370366"/>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970482428"/>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576023700"/>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589432546"/>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194858667"/>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582894327"/>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12146591"/>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24906906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414474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147528686"/>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7514991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806483739"/>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25966847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6506864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351014438"/>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698883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2025899210"/>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23486908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61317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07843181"/>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72000072"/>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23889738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421864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718597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17746160"/>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66056699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84716510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3926763550"/>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28211719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85356973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77989733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3944494278"/>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48217607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27000294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365654692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402677546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404167461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141694464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178493003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100499318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1608808022"/>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352014461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211728100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290437859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422973697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113270770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1150987617"/>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179349253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371277781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407421465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56020804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19570261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419183714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189</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181337285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205948242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353420189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1052667640"/>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102282134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89685922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261527356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247468337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126292713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3914767728"/>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254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204976953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248675303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96667320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54656316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4018106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Q13. Did your mental health team tell you who to contact if you had any questions or concerns about your care or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Q15. Did your NHS mental health team involve you in a plan for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35004683"/>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Q8. Were you given enough time to discuss your needs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Q10.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Q11. Did your NHS mental health team consider how areas of your life impact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Q14. Did your NHS mental health team treat you with care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Q18. Has your NHS mental health team supported you to make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Q21_4. Have any of the following been discussed with you about your medication? What will happen if I stop taking my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Q26. Would you know who to contact out of office hours within the NHS if you had a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Q31. In the last 12 months, has your NHS mental health team supported you with your physical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Q32_1. In the last 12 months, did your NHS mental health team give you any help or advice with finding support for…Joining a group (e.g. art, sport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Q37. Do you feel the support provided meets your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660609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Q9. Did you feel your NHS mental health team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Q29. Thinking about the last time you contacted NHS mental health crisis support, did you get the help you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Q34. Has your NHS mental health team asked if you need support to access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Q39. Overall, in the last 12 months, did you feel that you were treated with respect and dignity by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50835111"/>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Q19. Have you been given a diagnosis for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492129925"/>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115280566"/>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193418771"/>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242212600"/>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910383563"/>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496262880"/>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794336829"/>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9142</Words>
  <Application>Microsoft Office PowerPoint</Application>
  <PresentationFormat>Widescreen</PresentationFormat>
  <Paragraphs>1063</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NAVIGO Health and Social Care CIC</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2026-02-20T11:16:09Z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